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1" r:id="rId7"/>
    <p:sldId id="262" r:id="rId8"/>
    <p:sldId id="263" r:id="rId9"/>
    <p:sldId id="276" r:id="rId10"/>
    <p:sldId id="278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396043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 – класс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воспитателей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тему: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Эффективные методы и приемы работы по речевому развитию детей в условиях ДОУ»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728192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Санникова Т.А.</a:t>
            </a:r>
          </a:p>
          <a:p>
            <a:pPr algn="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Сказки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ds1\Desktop\на конкурс Воспитатель года\рукавич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35556"/>
            <a:ext cx="4038600" cy="4255251"/>
          </a:xfrm>
          <a:prstGeom prst="rect">
            <a:avLst/>
          </a:prstGeom>
          <a:noFill/>
        </p:spPr>
      </p:pic>
      <p:pic>
        <p:nvPicPr>
          <p:cNvPr id="6" name="Picture 3" descr="C:\Users\ds1\Desktop\на конкурс Воспитатель года\три медвед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4061381" cy="5052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«Расскажи стихи руками»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Алябьевой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Е. А.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Едем, едем на машине, (имитация движения рулём)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Нажимаем на педаль. (Ногу согнуть, выпрямить)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Газ включаем, выключаем (воображаемый рычаг повернуть к себе, от себя)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Смотрим пристально мы вдаль (ладонь ко лбу)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Дворники считают капли: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вправо – влево, чистота (руки согнуть в локтях перед собой, ладони раскрыть, направив их от себя, одновременно влево – вправо)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Волосы ерошит ветер, (поводить над головой раскрытыми ладонями и растопыренными пальцами)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Мы – шофёры хоть куда! (Большой палец правой руки поднять вверх, остальные сложить в кулак)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804299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Мнемотехника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система различных приемов, облегчающих запоминание и увеличивающих объем памяти путем образования дополнительных ассоциаций, которая выражается в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мнемотаблицах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436065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Мнемотаблицы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можно составлять самим. Изображения на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мнемотаблице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можно располагать:</a:t>
            </a: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 одной полосе бумаги, </a:t>
            </a: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 отдельных листах или карточках, </a:t>
            </a: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 одном листе, поделив его на несколько частей. (Таблица)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682285"/>
            <a:ext cx="428396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Пальчик – мальчик,    где ты был?</a:t>
            </a: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этим братцем в лес ходил.</a:t>
            </a: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этим братцем щи варил.</a:t>
            </a: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этим братцем кашу ел.</a:t>
            </a: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этим братцем песни пел.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s1\Desktop\на конкурс Воспитатель года\IMG_20260219_162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2656"/>
            <a:ext cx="4202541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833689"/>
            <a:ext cx="813690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Падал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снег на порог,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Кот испек себе пирог.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А пока лепил и пек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Ручейком пирог утек.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Пироги себе пеки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Не из снега – из муки.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s1\Desktop\на конкурс Воспитатель года\IMG_20260219_162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987" y="188640"/>
            <a:ext cx="4694026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нерифмованное стихотворение, состоящее из пяти строк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Порядок написания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Первая строка – одно ключевое слово, определяющее содержание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Вторая строка – два прилагательных, характеризующих данное предложение.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 Третья срока – три глагола, показывающие действие понятия.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 Четвёртая строка – короткое предложение, в котором автор высказывает своё отношение.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Пятая строка – одно слово, обычно существительное, через которое человек выражает свои чувства, ассоциации связанные с данным понятием.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ds1\Desktop\на конкурс Воспитатель года\Зима_синквей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8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 мастер – класса: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профессиональной компетентности в сфере речевого развития детей дошкольного возраста через использование современных, традиционных и нетрадиционных педагогических технологий (приёмов, методов и форм).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Продолжать знакомить педагогов с эффективными методами, приёмами речевого развития детей.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Активизировать самостоятельную работу педагогов, дать им возможность заимствовать элементы педагогического опыта для улучшения собственного.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темы мастер – класса: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Грамотная речь – важнейшее условие всестороннего развития личности ребенка. Чем богаче и правильнее у ребенка речь, тем легче ему высказывать свои мысли, тем шире его возможности в познании окружающей действительности, содержательнее и полноценнее отношения со сверстниками и взрослыми, тем активнее осуществляется его психическое развитие.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речи традиционно осуществляется в разных видах деятельности детей посредством использования практических методов и приемов, направленных на применение речевых навыков и умений и их совершенствование. К практическим методам относятся различные дидактические  игры, игровые упражнения, игровые технологии. Они используются для решения всех речевых задач.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совместных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рассказываний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начну, а ты продолжи», 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«Закончи предложение». </a:t>
            </a:r>
            <a:endParaRPr lang="ru-RU" sz="3200" dirty="0"/>
          </a:p>
        </p:txBody>
      </p:sp>
      <p:pic>
        <p:nvPicPr>
          <p:cNvPr id="1027" name="Picture 3" descr="C:\Users\ds1\Desktop\на конкурс Воспитатель года\Screenshot_20260221-130309~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4736820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гры с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пальчиками: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ds1\Desktop\на конкурс Воспитатель года\ру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81757"/>
            <a:ext cx="4248472" cy="5543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«Су –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Джок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ds1\Desktop\на конкурс Воспитатель года\су дж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5430418" cy="5107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9978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«Если пальчики грустят»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Если пальчики грустят –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Доброты они хотят.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(пальцы плотно прижимаем к ладони)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пальчики заплачут –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обидел, кто – то значит.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(трясем кистями)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Наши пальцы пожалеем –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Добротой своей согреем.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(«моем» руки, дышим на них)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себе ладошки мы прижмем,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(поочередно, 1 вверху, 1 внизу.)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Гладить ласково начнем.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(гладим ладонь другой ладонью)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обнимутся ладошки,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Поиграют пусть немножко.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(скрестить пальцы, ладони прижать,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пальцы двух рук быстро легко стучат)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пальчик нужно взять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покрепче обнимать.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(каждый палец зажимаем в кулачке)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Художественная литература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ds1\Desktop\на конкурс Воспитатель года\сказ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555696" cy="5125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276</Words>
  <Application>Microsoft Office PowerPoint</Application>
  <PresentationFormat>Экран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Мастер – класс  для воспитателей  на тему:  «Эффективные методы и приемы работы по речевому развитию детей в условиях ДОУ»   </vt:lpstr>
      <vt:lpstr>Цель мастер – класса:  повышение профессиональной компетентности в сфере речевого развития детей дошкольного возраста через использование современных, традиционных и нетрадиционных педагогических технологий (приёмов, методов и форм). </vt:lpstr>
      <vt:lpstr>Задачи: 1. Продолжать знакомить педагогов с эффективными методами, приёмами речевого развития детей. 2. Активизировать самостоятельную работу педагогов, дать им возможность заимствовать элементы педагогического опыта для улучшения собственного. </vt:lpstr>
      <vt:lpstr>Актуальность темы мастер – класса:       Грамотная речь – важнейшее условие всестороннего развития личности ребенка. Чем богаче и правильнее у ребенка речь, тем легче ему высказывать свои мысли, тем шире его возможности в познании окружающей действительности, содержательнее и полноценнее отношения со сверстниками и взрослыми, тем активнее осуществляется его психическое развитие. Развитие речи традиционно осуществляется в разных видах деятельности детей посредством использования практических методов и приемов, направленных на применение речевых навыков и умений и их совершенствование. К практическим методам относятся различные дидактические  игры, игровые упражнения, игровые технологии. Они используются для решения всех речевых задач. </vt:lpstr>
      <vt:lpstr>Метод совместных рассказываний:  «Я начну, а ты продолжи»,  «Закончи предложение». </vt:lpstr>
      <vt:lpstr>Игры с пальчиками: </vt:lpstr>
      <vt:lpstr>«Су – Джок». </vt:lpstr>
      <vt:lpstr>Слайд 8</vt:lpstr>
      <vt:lpstr>Художественная литература</vt:lpstr>
      <vt:lpstr>Сказки </vt:lpstr>
      <vt:lpstr>«Расскажи стихи руками»  Алябьевой Е. А.</vt:lpstr>
      <vt:lpstr>Слайд 12</vt:lpstr>
      <vt:lpstr>Слайд 13</vt:lpstr>
      <vt:lpstr>Слайд 14</vt:lpstr>
      <vt:lpstr>Слайд 15</vt:lpstr>
      <vt:lpstr>Слайд 16</vt:lpstr>
      <vt:lpstr>Синквейн – это нерифмованное стихотворение, состоящее из пяти строк</vt:lpstr>
      <vt:lpstr>Слайд 18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для воспитателей  на тему: «Эффективные методы и приемы работы по речевому развитию детей в условиях ДОУ»   </dc:title>
  <dc:creator>ds1</dc:creator>
  <cp:lastModifiedBy>ds1</cp:lastModifiedBy>
  <cp:revision>5</cp:revision>
  <dcterms:created xsi:type="dcterms:W3CDTF">2026-02-19T05:00:29Z</dcterms:created>
  <dcterms:modified xsi:type="dcterms:W3CDTF">2026-02-21T03:44:01Z</dcterms:modified>
</cp:coreProperties>
</file>